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6" r:id="rId5"/>
    <p:sldId id="270" r:id="rId6"/>
    <p:sldId id="268" r:id="rId7"/>
    <p:sldId id="271" r:id="rId8"/>
    <p:sldId id="272" r:id="rId9"/>
    <p:sldId id="274" r:id="rId10"/>
    <p:sldId id="258" r:id="rId11"/>
    <p:sldId id="275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615EC5-35C3-705A-12FC-38AF05D5A686}" v="62" dt="2025-08-24T10:05:43.092"/>
    <p1510:client id="{12304A9D-D907-9CBE-A8FD-9DEBA992C285}" v="206" dt="2025-08-24T11:01:12.222"/>
    <p1510:client id="{3161551F-CEB5-D674-9670-EF12D37093CE}" v="153" dt="2025-08-24T10:03:06.7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1014" y="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D0DAC-3CAA-969C-230E-038B598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C53A89-51DD-522F-B5A2-5F32AE31B5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74382-69B6-2B5D-9BFD-CDE32DC84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1AC77-FAF1-D54F-369B-7F50A5410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F335C-F6A6-1661-90F7-CAFFF58E1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56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B85F4-DAB9-0A88-AB56-6DAFF09D9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CDA07-18ED-0148-BAC1-153E3DF7F1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7DD8E-EF08-1DEF-AAF7-0D6A80CFD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7D848-2935-AF0E-A274-F1F16BB8C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51F45-6912-81C9-8E67-9B18239C2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68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B1F4F9-ABBB-588E-9927-18BAD4F5C1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E65E1A-B42F-DBCB-E73D-0FCAB820F5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81E1E-DA48-50A6-823C-5D7A96BCD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9EA52-35CA-71BA-BCCA-C6D3F0DCF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C1DF2B-A10A-EB56-8D2B-D78D8AB1C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33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21BF9-6971-9775-F30C-D5D378BC2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22006-DF3A-228A-645D-7F57DACBA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10FD6-3EB4-EC79-2F3E-CBBF6B0B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5977F-A98D-FC6C-F8C4-7064B26A6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52D90-D028-D70C-2DDC-DE412271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460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04267-C02B-173A-4FDA-7BBE55211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5A54E1-C0DB-5761-82C9-58C1FC797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19C40-3DF6-A516-4D90-1F614D6AE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9BEE2-76AF-61D2-64B1-6DBEA276F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60A48-E260-100A-3149-CCBBC8FB3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5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8458E-445F-C5ED-33B7-53AF20133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EFCDB-2563-12B7-769D-10E2202271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6E873-099F-7CD8-8602-6D98D90543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844F0-E46C-B620-4CAD-9CA55F02F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17603-4AF0-65BB-0248-F4D95CF31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478C4-23A0-0F28-FC95-F9E982C15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29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35FF8-54FB-7F6E-5CF0-9CE6F5A71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1EA48-BB8E-DCD8-04B3-5454CA764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FD1C56-52FA-20D4-4534-6998FF6092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4E68DF-1415-B7B2-BFFF-7CBFCAAE30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36B58E-547B-A407-5755-E453126DFC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ECDA3B-36E3-0F31-5798-2D954F22B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C2F9A6-FBB5-E303-4A4E-6A3138809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192F19-77D1-47D9-333C-98AB92927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33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3C915-55DF-7CCE-AA0D-3C60ECB25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07EC9B-63EE-B0A6-DEC9-A602103B5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27B13B-8ABC-027E-B8D9-F235C7B55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9C4B1B-5745-17E6-000F-1F12E7DB6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399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36F045-B6E2-E176-9FD9-985F07BCB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F8C215-9054-8296-D4BB-C75711810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3396A5-D575-E878-4EAB-ABD30A0F7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52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8150D-AB10-C6EC-BFCA-EF516B39A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EC124-5503-A6E1-55DE-D2E213BBD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7800D4-93D5-D9D7-F754-1162EC30B0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C6386-F208-FF37-2FFB-4CC031947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FC8340-B7FC-3BFD-1F80-99E955CBA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F81E4-CBF2-3579-604A-70668D6C4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97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9370B-BA92-B573-0ACF-A1B7D3F9B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DFE03E-ECB9-C247-6F5A-1A90B7EC7C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855FC0-3B48-083A-09E6-CEE259AB1F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B7375E-B5FD-6F0F-4A3E-D9EB7250B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EDCF7-4743-ED4F-21A8-BC115CF4C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E79BD0-269B-FD24-60AF-1EB3C587F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93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ED95F9-4001-7D4C-62FE-1A141ED0C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F45D35-3C2A-23AF-45E3-2F487E77D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929F63-9A6E-6420-BC44-BE033BD3C6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1F4CA-F217-9A91-266D-A72EB31E7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4D73E-5D47-261F-BF30-EE2942D455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text with dots&#10;&#10;AI-generated content may be incorrect.">
            <a:extLst>
              <a:ext uri="{FF2B5EF4-FFF2-40B4-BE49-F238E27FC236}">
                <a16:creationId xmlns:a16="http://schemas.microsoft.com/office/drawing/2014/main" id="{C403FB70-EDAB-D78E-174C-E8F9F604814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" y="6840"/>
            <a:ext cx="1730829" cy="577111"/>
          </a:xfrm>
          <a:prstGeom prst="rect">
            <a:avLst/>
          </a:prstGeom>
        </p:spPr>
      </p:pic>
      <p:pic>
        <p:nvPicPr>
          <p:cNvPr id="10" name="Picture 9" descr="A logo with text and black lines&#10;&#10;AI-generated content may be incorrect.">
            <a:extLst>
              <a:ext uri="{FF2B5EF4-FFF2-40B4-BE49-F238E27FC236}">
                <a16:creationId xmlns:a16="http://schemas.microsoft.com/office/drawing/2014/main" id="{D1E3F165-B357-FD7C-2066-37EBDF81E04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413171" y="38099"/>
            <a:ext cx="1730829" cy="62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61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52DF3-74D2-9DC7-80E3-A34AC33C5D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094" y="1833663"/>
            <a:ext cx="6858000" cy="698669"/>
          </a:xfrm>
        </p:spPr>
        <p:txBody>
          <a:bodyPr>
            <a:normAutofit fontScale="90000"/>
          </a:bodyPr>
          <a:lstStyle/>
          <a:p>
            <a:r>
              <a:rPr lang="en-IE" dirty="0"/>
              <a:t>ETTA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69D5B-58C5-506C-C41D-4859BEC949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1700" y="2532332"/>
            <a:ext cx="6858000" cy="97762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IE" dirty="0"/>
              <a:t>Counter Project</a:t>
            </a:r>
          </a:p>
          <a:p>
            <a:pPr marL="0" indent="0" algn="ctr">
              <a:buNone/>
            </a:pPr>
            <a:endParaRPr lang="en-IE" dirty="0"/>
          </a:p>
          <a:p>
            <a:pPr marL="0" indent="0" algn="ctr">
              <a:buNone/>
            </a:pPr>
            <a:r>
              <a:rPr lang="en-IE" dirty="0"/>
              <a:t>Lesson created in collaboration between the ETTA and Miko Metals</a:t>
            </a:r>
          </a:p>
          <a:p>
            <a:pPr marL="0" indent="0" algn="ctr">
              <a:buNone/>
            </a:pPr>
            <a:endParaRPr lang="en-IE" dirty="0"/>
          </a:p>
          <a:p>
            <a:pPr marL="0" indent="0" algn="ctr">
              <a:buNone/>
            </a:pPr>
            <a:endParaRPr lang="en-I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502090-A890-8D63-E98D-683B6AFFF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284" y="3509961"/>
            <a:ext cx="2551413" cy="316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305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4D5C99B-12A4-6924-843C-E0AB4AE504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21"/>
          <a:stretch>
            <a:fillRect/>
          </a:stretch>
        </p:blipFill>
        <p:spPr bwMode="auto">
          <a:xfrm>
            <a:off x="533400" y="623888"/>
            <a:ext cx="3681509" cy="56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drawing of a rectangular object&#10;&#10;AI-generated content may be incorrect.">
            <a:extLst>
              <a:ext uri="{FF2B5EF4-FFF2-40B4-BE49-F238E27FC236}">
                <a16:creationId xmlns:a16="http://schemas.microsoft.com/office/drawing/2014/main" id="{BA7E94BE-5BE4-3D27-9279-400473936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670" y="435130"/>
            <a:ext cx="4178222" cy="598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83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B206C-9DCA-B021-342D-651E2AE1D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Unit 01: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529CB-983E-1577-53E5-B6AA7C1D77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Using the next slide Design an opening for the turnstile.</a:t>
            </a:r>
          </a:p>
          <a:p>
            <a:r>
              <a:rPr lang="en-IE" dirty="0"/>
              <a:t>The opening should take into account the location of the counter and the size and location of the counter unit.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01371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7514B21-331A-AD9D-5E1F-C30C976630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48" t="16847" r="16186" b="11268"/>
          <a:stretch>
            <a:fillRect/>
          </a:stretch>
        </p:blipFill>
        <p:spPr>
          <a:xfrm>
            <a:off x="5254282" y="622572"/>
            <a:ext cx="3600000" cy="5940886"/>
          </a:xfrm>
          <a:prstGeom prst="rect">
            <a:avLst/>
          </a:prstGeom>
        </p:spPr>
      </p:pic>
      <p:pic>
        <p:nvPicPr>
          <p:cNvPr id="6" name="Picture 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C2814CC4-A753-2A06-DAE0-66B4306D7D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48" t="16847" r="16186" b="11268"/>
          <a:stretch>
            <a:fillRect/>
          </a:stretch>
        </p:blipFill>
        <p:spPr>
          <a:xfrm>
            <a:off x="434502" y="622572"/>
            <a:ext cx="3600000" cy="59408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67BF9A-9D8B-AE4B-ACF5-E53BB6D0967A}"/>
              </a:ext>
            </a:extLst>
          </p:cNvPr>
          <p:cNvSpPr txBox="1"/>
          <p:nvPr/>
        </p:nvSpPr>
        <p:spPr>
          <a:xfrm rot="16200000">
            <a:off x="1890666" y="3033004"/>
            <a:ext cx="5467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/>
              <a:t>Initial Designs Sheet 1</a:t>
            </a:r>
          </a:p>
        </p:txBody>
      </p:sp>
    </p:spTree>
    <p:extLst>
      <p:ext uri="{BB962C8B-B14F-4D97-AF65-F5344CB8AC3E}">
        <p14:creationId xmlns:p14="http://schemas.microsoft.com/office/powerpoint/2010/main" val="293302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CEEFEC-9FBB-6508-DE7D-FB18A10CE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67BC7B7-7350-CC17-0C2C-5328A0F261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48" t="16847" r="16186" b="11268"/>
          <a:stretch>
            <a:fillRect/>
          </a:stretch>
        </p:blipFill>
        <p:spPr>
          <a:xfrm>
            <a:off x="5271534" y="622572"/>
            <a:ext cx="3600000" cy="5940886"/>
          </a:xfrm>
          <a:prstGeom prst="rect">
            <a:avLst/>
          </a:prstGeom>
        </p:spPr>
      </p:pic>
      <p:pic>
        <p:nvPicPr>
          <p:cNvPr id="6" name="Picture 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FA2A348-E8CE-2066-72DB-CD5655FAE6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48" t="16847" r="16186" b="11268"/>
          <a:stretch>
            <a:fillRect/>
          </a:stretch>
        </p:blipFill>
        <p:spPr>
          <a:xfrm>
            <a:off x="434502" y="622572"/>
            <a:ext cx="3600000" cy="59408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B53562-D27F-67A7-9DCA-E51B655CCD0B}"/>
              </a:ext>
            </a:extLst>
          </p:cNvPr>
          <p:cNvSpPr txBox="1"/>
          <p:nvPr/>
        </p:nvSpPr>
        <p:spPr>
          <a:xfrm rot="16200000">
            <a:off x="1890666" y="3033004"/>
            <a:ext cx="5467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/>
              <a:t>Initial Designs Sheet 2</a:t>
            </a:r>
          </a:p>
        </p:txBody>
      </p:sp>
    </p:spTree>
    <p:extLst>
      <p:ext uri="{BB962C8B-B14F-4D97-AF65-F5344CB8AC3E}">
        <p14:creationId xmlns:p14="http://schemas.microsoft.com/office/powerpoint/2010/main" val="4132113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21FB0-428A-1A7B-7AE8-0901ECAC8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52DE16CC-3AE6-2FDE-8AB2-BFD4EDD82C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48" t="16847" r="16186" b="11268"/>
          <a:stretch>
            <a:fillRect/>
          </a:stretch>
        </p:blipFill>
        <p:spPr>
          <a:xfrm>
            <a:off x="367003" y="413059"/>
            <a:ext cx="3600000" cy="59408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59565F-6C82-8148-01C1-9C66B913F5AD}"/>
              </a:ext>
            </a:extLst>
          </p:cNvPr>
          <p:cNvSpPr txBox="1"/>
          <p:nvPr/>
        </p:nvSpPr>
        <p:spPr>
          <a:xfrm>
            <a:off x="4572000" y="486383"/>
            <a:ext cx="420499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Final Design</a:t>
            </a:r>
          </a:p>
          <a:p>
            <a:endParaRPr lang="en-IE" dirty="0"/>
          </a:p>
          <a:p>
            <a:r>
              <a:rPr lang="en-IE" dirty="0"/>
              <a:t>List the reasons for choosing this Design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280183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Unit 02</a:t>
            </a:r>
            <a:r>
              <a:rPr dirty="0"/>
              <a:t>: Mechatronics - Student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In your Engineering Copy</a:t>
            </a:r>
          </a:p>
          <a:p>
            <a:r>
              <a:rPr dirty="0"/>
              <a:t>Define what an input device is</a:t>
            </a:r>
            <a:r>
              <a:rPr lang="en-GB" dirty="0"/>
              <a:t>:</a:t>
            </a:r>
            <a:endParaRPr lang="en-US"/>
          </a:p>
          <a:p>
            <a:r>
              <a:rPr dirty="0"/>
              <a:t>Identify 3 input devices</a:t>
            </a:r>
          </a:p>
          <a:p>
            <a:r>
              <a:rPr dirty="0"/>
              <a:t>Define what an output device is</a:t>
            </a:r>
            <a:r>
              <a:rPr lang="en-GB" dirty="0"/>
              <a:t>:</a:t>
            </a:r>
            <a:endParaRPr dirty="0"/>
          </a:p>
          <a:p>
            <a:r>
              <a:rPr dirty="0"/>
              <a:t>Identify 3 output devices</a:t>
            </a:r>
          </a:p>
          <a:p>
            <a:r>
              <a:rPr dirty="0"/>
              <a:t>Identify what a process device is</a:t>
            </a:r>
            <a:r>
              <a:rPr lang="en-GB" dirty="0"/>
              <a:t>:</a:t>
            </a:r>
            <a:endParaRPr dirty="0"/>
          </a:p>
          <a:p>
            <a:r>
              <a:rPr dirty="0"/>
              <a:t>Provide an example of a control system (e.g., greenhouse ventilation system)</a:t>
            </a:r>
            <a:r>
              <a:rPr lang="en-IE" dirty="0"/>
              <a:t> Must be able to list the input. The process that takes place and the output.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F5F5B-A432-CF87-1476-857A280C2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 03: Manufacture -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96DA5-B310-2143-A99D-EC7A560D21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14112"/>
            <a:ext cx="7886700" cy="9316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Complete the following Information in your engineering copy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EE6719F-A9DB-98A6-A000-4934AEDEC3DE}"/>
              </a:ext>
            </a:extLst>
          </p:cNvPr>
          <p:cNvSpPr txBox="1">
            <a:spLocks/>
          </p:cNvSpPr>
          <p:nvPr/>
        </p:nvSpPr>
        <p:spPr>
          <a:xfrm>
            <a:off x="633324" y="2292503"/>
            <a:ext cx="7876540" cy="13685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GB" dirty="0"/>
              <a:t>The tools I need to make this project are:</a:t>
            </a:r>
            <a:endParaRPr lang="en-US" dirty="0"/>
          </a:p>
          <a:p>
            <a:pPr marL="457200" indent="-457200">
              <a:buAutoNum type="arabicPeriod"/>
            </a:pPr>
            <a:r>
              <a:rPr lang="en-GB" dirty="0"/>
              <a:t>The steps I need to make this project are:</a:t>
            </a:r>
          </a:p>
          <a:p>
            <a:pPr marL="457200" indent="-457200">
              <a:buAutoNum type="arabicPeriod"/>
            </a:pPr>
            <a:r>
              <a:rPr lang="en-GB" dirty="0"/>
              <a:t>What new tools or machines do I need to make this project</a:t>
            </a:r>
          </a:p>
          <a:p>
            <a:pPr marL="457200" indent="-4572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6925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Manufacture -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dirty="0"/>
              <a:t>Formative feedback based on</a:t>
            </a:r>
            <a:r>
              <a:rPr lang="en-GB" dirty="0"/>
              <a:t> the supplied rubric</a:t>
            </a:r>
            <a:r>
              <a:rPr lang="en-IE" dirty="0"/>
              <a:t> 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IE" dirty="0"/>
              <a:t>PDF for pen based OR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IE" dirty="0"/>
              <a:t>Word File for completion online</a:t>
            </a:r>
          </a:p>
          <a:p>
            <a:r>
              <a:rPr dirty="0"/>
              <a:t>Students record feedback in their engineering copy and present it for signing</a:t>
            </a:r>
            <a:r>
              <a:rPr lang="en-IE" dirty="0"/>
              <a:t> by teacher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72600be-ad01-41cd-9279-df06363ccc05">
      <UserInfo>
        <DisplayName/>
        <AccountId xsi:nil="true"/>
        <AccountType/>
      </UserInfo>
    </SharedWithUsers>
    <lcf76f155ced4ddcb4097134ff3c332f xmlns="6990d84a-0c2c-44a2-8c21-9502fc73f23e">
      <Terms xmlns="http://schemas.microsoft.com/office/infopath/2007/PartnerControls"/>
    </lcf76f155ced4ddcb4097134ff3c332f>
    <TaxCatchAll xmlns="e72600be-ad01-41cd-9279-df06363ccc0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2FB4D04BF75A4CB4C4F737BADF35BC" ma:contentTypeVersion="17" ma:contentTypeDescription="Create a new document." ma:contentTypeScope="" ma:versionID="d87e3cd9910ea5874a16447a8c56cdc6">
  <xsd:schema xmlns:xsd="http://www.w3.org/2001/XMLSchema" xmlns:xs="http://www.w3.org/2001/XMLSchema" xmlns:p="http://schemas.microsoft.com/office/2006/metadata/properties" xmlns:ns2="6990d84a-0c2c-44a2-8c21-9502fc73f23e" xmlns:ns3="e72600be-ad01-41cd-9279-df06363ccc05" targetNamespace="http://schemas.microsoft.com/office/2006/metadata/properties" ma:root="true" ma:fieldsID="e40ea6b49abda9b5f570a7cd400895b1" ns2:_="" ns3:_="">
    <xsd:import namespace="6990d84a-0c2c-44a2-8c21-9502fc73f23e"/>
    <xsd:import namespace="e72600be-ad01-41cd-9279-df06363ccc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90d84a-0c2c-44a2-8c21-9502fc73f2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1490c056-c3d7-4e65-a23c-e73e188e8c7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600be-ad01-41cd-9279-df06363ccc0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1dda5bcc-879b-4989-bda5-f5b61693439e}" ma:internalName="TaxCatchAll" ma:showField="CatchAllData" ma:web="e72600be-ad01-41cd-9279-df06363ccc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6176E5-DB39-4104-A458-06D8A2476313}">
  <ds:schemaRefs>
    <ds:schemaRef ds:uri="http://schemas.microsoft.com/office/2006/metadata/properties"/>
    <ds:schemaRef ds:uri="http://schemas.microsoft.com/office/infopath/2007/PartnerControls"/>
    <ds:schemaRef ds:uri="e72600be-ad01-41cd-9279-df06363ccc05"/>
    <ds:schemaRef ds:uri="6990d84a-0c2c-44a2-8c21-9502fc73f23e"/>
  </ds:schemaRefs>
</ds:datastoreItem>
</file>

<file path=customXml/itemProps2.xml><?xml version="1.0" encoding="utf-8"?>
<ds:datastoreItem xmlns:ds="http://schemas.openxmlformats.org/officeDocument/2006/customXml" ds:itemID="{87061DB1-F2C6-48F2-9D25-D2AE3D038E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C3195A-69D1-4CB2-937B-DF1CDCD226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90d84a-0c2c-44a2-8c21-9502fc73f23e"/>
    <ds:schemaRef ds:uri="e72600be-ad01-41cd-9279-df06363ccc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230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Courier New</vt:lpstr>
      <vt:lpstr>Office Theme</vt:lpstr>
      <vt:lpstr>ETTA</vt:lpstr>
      <vt:lpstr>PowerPoint Presentation</vt:lpstr>
      <vt:lpstr>Unit 01: Design</vt:lpstr>
      <vt:lpstr>PowerPoint Presentation</vt:lpstr>
      <vt:lpstr>PowerPoint Presentation</vt:lpstr>
      <vt:lpstr>PowerPoint Presentation</vt:lpstr>
      <vt:lpstr>Unit 02: Mechatronics - Student Activities</vt:lpstr>
      <vt:lpstr>Unit 03: Manufacture - Planning</vt:lpstr>
      <vt:lpstr>Manufacture - Assessment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 O'Gorman</dc:creator>
  <cp:keywords/>
  <dc:description>generated using python-pptx</dc:description>
  <cp:lastModifiedBy>S O'Gorman</cp:lastModifiedBy>
  <cp:revision>83</cp:revision>
  <dcterms:created xsi:type="dcterms:W3CDTF">2013-01-27T09:14:16Z</dcterms:created>
  <dcterms:modified xsi:type="dcterms:W3CDTF">2025-08-24T12:13:18Z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0x010100602FB4D04BF75A4CB4C4F737BADF35BC</vt:lpwstr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</Properties>
</file>